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  <p:sldMasterId id="2147483704" r:id="rId3"/>
  </p:sldMasterIdLst>
  <p:notesMasterIdLst>
    <p:notesMasterId r:id="rId5"/>
  </p:notesMasterIdLst>
  <p:sldIdLst>
    <p:sldId id="281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5" autoAdjust="0"/>
    <p:restoredTop sz="94807"/>
  </p:normalViewPr>
  <p:slideViewPr>
    <p:cSldViewPr>
      <p:cViewPr>
        <p:scale>
          <a:sx n="100" d="100"/>
          <a:sy n="100" d="100"/>
        </p:scale>
        <p:origin x="-2148" y="-6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D2AD5A3-6730-42C7-B6FD-68E865D1E7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4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/>
            <a:fld id="{9F1BE386-77EB-410B-9415-AD6234734E1B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1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3684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111105"/>
            <a:ext cx="7772400" cy="1181993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1475656" y="4365105"/>
            <a:ext cx="6336704" cy="756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Huynh Van Luong</a:t>
            </a:r>
            <a:endParaRPr lang="de-DE" sz="16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r>
              <a:rPr lang="de-DE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huynh.luong@fau.de </a:t>
            </a:r>
            <a:endParaRPr lang="de-DE" sz="12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endParaRPr lang="de-DE" sz="1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Multimedia Communications </a:t>
            </a:r>
            <a:r>
              <a:rPr lang="de-DE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and</a:t>
            </a:r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Signal Processing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9" name="CustomShape 3"/>
          <p:cNvSpPr/>
          <p:nvPr userDrawn="1"/>
        </p:nvSpPr>
        <p:spPr>
          <a:xfrm>
            <a:off x="2627784" y="5589240"/>
            <a:ext cx="39985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RTG 1773 Seminar, November 10, 2016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9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5581" y="3068961"/>
            <a:ext cx="7739137" cy="13379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3"/>
          </a:xfrm>
        </p:spPr>
        <p:txBody>
          <a:bodyPr/>
          <a:lstStyle>
            <a:lvl1pPr>
              <a:defRPr sz="280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288361" y="820267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3" name="Line 15"/>
          <p:cNvSpPr>
            <a:spLocks noChangeShapeType="1"/>
          </p:cNvSpPr>
          <p:nvPr userDrawn="1"/>
        </p:nvSpPr>
        <p:spPr bwMode="auto">
          <a:xfrm>
            <a:off x="202958" y="764704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1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4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43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93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495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78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918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375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996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414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485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84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207720" y="640512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2"/>
          <p:cNvSpPr/>
          <p:nvPr/>
        </p:nvSpPr>
        <p:spPr>
          <a:xfrm>
            <a:off x="284760" y="647928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rafik 8"/>
          <p:cNvPicPr/>
          <p:nvPr/>
        </p:nvPicPr>
        <p:blipFill>
          <a:blip r:embed="rId14"/>
          <a:stretch/>
        </p:blipFill>
        <p:spPr>
          <a:xfrm>
            <a:off x="285120" y="5805360"/>
            <a:ext cx="1889280" cy="504720"/>
          </a:xfrm>
          <a:prstGeom prst="rect">
            <a:avLst/>
          </a:prstGeom>
          <a:ln>
            <a:noFill/>
          </a:ln>
        </p:spPr>
      </p:pic>
      <p:pic>
        <p:nvPicPr>
          <p:cNvPr id="3" name="Grafik 9"/>
          <p:cNvPicPr/>
          <p:nvPr/>
        </p:nvPicPr>
        <p:blipFill>
          <a:blip r:embed="rId15"/>
          <a:stretch/>
        </p:blipFill>
        <p:spPr>
          <a:xfrm>
            <a:off x="7632360" y="5589360"/>
            <a:ext cx="1216080" cy="761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61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212760" y="932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2"/>
          <p:cNvSpPr/>
          <p:nvPr/>
        </p:nvSpPr>
        <p:spPr>
          <a:xfrm>
            <a:off x="289800" y="100656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4"/>
          <p:cNvSpPr/>
          <p:nvPr/>
        </p:nvSpPr>
        <p:spPr>
          <a:xfrm>
            <a:off x="6876360" y="6106680"/>
            <a:ext cx="1205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fld id="{EB9A74D2-0849-4E98-A500-85CD3AF7C628}" type="datetime1">
              <a:rPr lang="de-DE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04.05.2017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6876360" y="6431040"/>
            <a:ext cx="107928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 </a:t>
            </a:r>
            <a:fld id="{40FEF80E-1B22-4052-B369-A3181645D95F}" type="slidenum"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" name="Line 6"/>
          <p:cNvSpPr/>
          <p:nvPr/>
        </p:nvSpPr>
        <p:spPr>
          <a:xfrm>
            <a:off x="207720" y="6107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7"/>
          <p:cNvSpPr/>
          <p:nvPr/>
        </p:nvSpPr>
        <p:spPr>
          <a:xfrm>
            <a:off x="284760" y="616104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Grafik 22"/>
          <p:cNvPicPr/>
          <p:nvPr/>
        </p:nvPicPr>
        <p:blipFill>
          <a:blip r:embed="rId14"/>
          <a:stretch/>
        </p:blipFill>
        <p:spPr>
          <a:xfrm>
            <a:off x="285120" y="6245280"/>
            <a:ext cx="1512360" cy="462240"/>
          </a:xfrm>
          <a:prstGeom prst="rect">
            <a:avLst/>
          </a:prstGeom>
          <a:ln>
            <a:noFill/>
          </a:ln>
        </p:spPr>
      </p:pic>
      <p:pic>
        <p:nvPicPr>
          <p:cNvPr id="48" name="Grafik 23"/>
          <p:cNvPicPr/>
          <p:nvPr/>
        </p:nvPicPr>
        <p:blipFill>
          <a:blip r:embed="rId15"/>
          <a:stretch/>
        </p:blipFill>
        <p:spPr>
          <a:xfrm>
            <a:off x="8082360" y="6161400"/>
            <a:ext cx="843120" cy="546120"/>
          </a:xfrm>
          <a:prstGeom prst="rect">
            <a:avLst/>
          </a:prstGeom>
          <a:ln>
            <a:noFill/>
          </a:ln>
        </p:spPr>
      </p:pic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14" name="CustomShape 3"/>
          <p:cNvSpPr/>
          <p:nvPr userDrawn="1"/>
        </p:nvSpPr>
        <p:spPr>
          <a:xfrm>
            <a:off x="1982912" y="6264659"/>
            <a:ext cx="5254856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H. V. Luong: </a:t>
            </a:r>
            <a:r>
              <a:rPr lang="en-US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Compressive online robust principal component analysis (CORPCA)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91252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video" Target="../media/media13.mp4"/><Relationship Id="rId39" Type="http://schemas.openxmlformats.org/officeDocument/2006/relationships/image" Target="../media/image11.png"/><Relationship Id="rId3" Type="http://schemas.microsoft.com/office/2007/relationships/media" Target="../media/media2.mp4"/><Relationship Id="rId21" Type="http://schemas.microsoft.com/office/2007/relationships/media" Target="../media/media11.mp4"/><Relationship Id="rId34" Type="http://schemas.openxmlformats.org/officeDocument/2006/relationships/image" Target="../media/image6.png"/><Relationship Id="rId42" Type="http://schemas.openxmlformats.org/officeDocument/2006/relationships/image" Target="../media/image14.png"/><Relationship Id="rId47" Type="http://schemas.openxmlformats.org/officeDocument/2006/relationships/image" Target="../media/image19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microsoft.com/office/2007/relationships/media" Target="../media/media13.mp4"/><Relationship Id="rId33" Type="http://schemas.openxmlformats.org/officeDocument/2006/relationships/image" Target="../media/image5.png"/><Relationship Id="rId38" Type="http://schemas.openxmlformats.org/officeDocument/2006/relationships/image" Target="../media/image10.png"/><Relationship Id="rId46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video" Target="../media/media10.mp4"/><Relationship Id="rId29" Type="http://schemas.microsoft.com/office/2007/relationships/media" Target="../media/media15.mp4"/><Relationship Id="rId41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video" Target="../media/media12.mp4"/><Relationship Id="rId32" Type="http://schemas.openxmlformats.org/officeDocument/2006/relationships/notesSlide" Target="../notesSlides/notesSlide1.xml"/><Relationship Id="rId37" Type="http://schemas.openxmlformats.org/officeDocument/2006/relationships/image" Target="../media/image9.png"/><Relationship Id="rId40" Type="http://schemas.openxmlformats.org/officeDocument/2006/relationships/image" Target="../media/image12.png"/><Relationship Id="rId45" Type="http://schemas.openxmlformats.org/officeDocument/2006/relationships/image" Target="../media/image17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microsoft.com/office/2007/relationships/media" Target="../media/media12.mp4"/><Relationship Id="rId28" Type="http://schemas.openxmlformats.org/officeDocument/2006/relationships/video" Target="../media/media14.mp4"/><Relationship Id="rId36" Type="http://schemas.openxmlformats.org/officeDocument/2006/relationships/image" Target="../media/image8.png"/><Relationship Id="rId10" Type="http://schemas.openxmlformats.org/officeDocument/2006/relationships/video" Target="../media/media5.mp4"/><Relationship Id="rId19" Type="http://schemas.microsoft.com/office/2007/relationships/media" Target="../media/media10.mp4"/><Relationship Id="rId31" Type="http://schemas.openxmlformats.org/officeDocument/2006/relationships/slideLayout" Target="../slideLayouts/slideLayout16.xml"/><Relationship Id="rId44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video" Target="../media/media11.mp4"/><Relationship Id="rId27" Type="http://schemas.microsoft.com/office/2007/relationships/media" Target="../media/media14.mp4"/><Relationship Id="rId30" Type="http://schemas.openxmlformats.org/officeDocument/2006/relationships/video" Target="../media/media15.mp4"/><Relationship Id="rId35" Type="http://schemas.openxmlformats.org/officeDocument/2006/relationships/image" Target="../media/image7.png"/><Relationship Id="rId4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2220035" y="3665485"/>
            <a:ext cx="4248472" cy="1980627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ustomShape 1"/>
          <p:cNvSpPr/>
          <p:nvPr/>
        </p:nvSpPr>
        <p:spPr>
          <a:xfrm>
            <a:off x="457200" y="16452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609600" y="18864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CORPCA-RPCA-GRASTA-ReProCS full rate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220035" y="1304358"/>
            <a:ext cx="4248472" cy="1980627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bootstrapBgRate1Corpc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2292587" y="2204866"/>
            <a:ext cx="960107" cy="720080"/>
          </a:xfrm>
          <a:prstGeom prst="rect">
            <a:avLst/>
          </a:prstGeom>
        </p:spPr>
      </p:pic>
      <p:pic>
        <p:nvPicPr>
          <p:cNvPr id="5" name="bootstrapFgRate1Corpca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292587" y="1421957"/>
            <a:ext cx="960107" cy="720080"/>
          </a:xfrm>
          <a:prstGeom prst="rect">
            <a:avLst/>
          </a:prstGeom>
        </p:spPr>
      </p:pic>
      <p:pic>
        <p:nvPicPr>
          <p:cNvPr id="8" name="curtainBgRate1Corpca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2364051" y="4614206"/>
            <a:ext cx="954058" cy="763246"/>
          </a:xfrm>
          <a:prstGeom prst="rect">
            <a:avLst/>
          </a:prstGeom>
        </p:spPr>
      </p:pic>
      <p:pic>
        <p:nvPicPr>
          <p:cNvPr id="9" name="curtainFgRate1Corpca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364051" y="3773904"/>
            <a:ext cx="954058" cy="763246"/>
          </a:xfrm>
          <a:prstGeom prst="rect">
            <a:avLst/>
          </a:prstGeom>
        </p:spPr>
      </p:pic>
      <p:pic>
        <p:nvPicPr>
          <p:cNvPr id="3" name="bootstrapBgRate1Rpca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3302936" y="2206450"/>
            <a:ext cx="972651" cy="720080"/>
          </a:xfrm>
          <a:prstGeom prst="rect">
            <a:avLst/>
          </a:prstGeom>
        </p:spPr>
      </p:pic>
      <p:pic>
        <p:nvPicPr>
          <p:cNvPr id="13" name="bootstrapFgRate1Rpca.avi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3302936" y="1419041"/>
            <a:ext cx="972108" cy="72908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364051" y="2924946"/>
            <a:ext cx="41180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	    RPCA	     GRASTA	           ReProCS</a:t>
            </a:r>
            <a:endParaRPr lang="en-US" sz="1400"/>
          </a:p>
        </p:txBody>
      </p:sp>
      <p:pic>
        <p:nvPicPr>
          <p:cNvPr id="22" name="bootstrapBgRate1Grasta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4328512" y="2198115"/>
            <a:ext cx="978108" cy="733581"/>
          </a:xfrm>
          <a:prstGeom prst="rect">
            <a:avLst/>
          </a:prstGeom>
        </p:spPr>
      </p:pic>
      <p:pic>
        <p:nvPicPr>
          <p:cNvPr id="23" name="bootstrapFgRate1Grasta.avi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4328511" y="1419041"/>
            <a:ext cx="978109" cy="729081"/>
          </a:xfrm>
          <a:prstGeom prst="rect">
            <a:avLst/>
          </a:prstGeom>
        </p:spPr>
      </p:pic>
      <p:pic>
        <p:nvPicPr>
          <p:cNvPr id="28" name="bootstrapBgRate1Reprocs.avi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5388387" y="2198114"/>
            <a:ext cx="978108" cy="733581"/>
          </a:xfrm>
          <a:prstGeom prst="rect">
            <a:avLst/>
          </a:prstGeom>
        </p:spPr>
      </p:pic>
      <p:pic>
        <p:nvPicPr>
          <p:cNvPr id="29" name="bootstrapFgRate1Reprocs.avi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5388386" y="1419040"/>
            <a:ext cx="978109" cy="733581"/>
          </a:xfrm>
          <a:prstGeom prst="rect">
            <a:avLst/>
          </a:prstGeom>
        </p:spPr>
      </p:pic>
      <p:pic>
        <p:nvPicPr>
          <p:cNvPr id="30" name="curtainBgRate1Rpca.avi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3371861" y="4613964"/>
            <a:ext cx="954360" cy="763488"/>
          </a:xfrm>
          <a:prstGeom prst="rect">
            <a:avLst/>
          </a:prstGeom>
        </p:spPr>
      </p:pic>
      <p:pic>
        <p:nvPicPr>
          <p:cNvPr id="31" name="curtainFgRate1Rpca.avi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3371860" y="3773904"/>
            <a:ext cx="954361" cy="763489"/>
          </a:xfrm>
          <a:prstGeom prst="rect">
            <a:avLst/>
          </a:prstGeom>
        </p:spPr>
      </p:pic>
      <p:pic>
        <p:nvPicPr>
          <p:cNvPr id="33" name="curtainBgRate1Grasta.avi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4379973" y="4613964"/>
            <a:ext cx="954360" cy="763488"/>
          </a:xfrm>
          <a:prstGeom prst="rect">
            <a:avLst/>
          </a:prstGeom>
        </p:spPr>
      </p:pic>
      <p:pic>
        <p:nvPicPr>
          <p:cNvPr id="34" name="curtainFgRate1Grasta.avi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379972" y="3779647"/>
            <a:ext cx="947181" cy="757745"/>
          </a:xfrm>
          <a:prstGeom prst="rect">
            <a:avLst/>
          </a:prstGeom>
        </p:spPr>
      </p:pic>
      <p:pic>
        <p:nvPicPr>
          <p:cNvPr id="36" name="curtainBgRate1Reprocs.avi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5392910" y="4611434"/>
            <a:ext cx="949535" cy="759628"/>
          </a:xfrm>
          <a:prstGeom prst="rect">
            <a:avLst/>
          </a:prstGeom>
        </p:spPr>
      </p:pic>
      <p:pic>
        <p:nvPicPr>
          <p:cNvPr id="37" name="curtainFgRate1Reprocs.avi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5392910" y="3779648"/>
            <a:ext cx="947182" cy="75774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436059" y="5339104"/>
            <a:ext cx="4050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	    RPCA	     GRASTA	         ReProCS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3687538" y="3285755"/>
            <a:ext cx="1159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/>
              <a:t>Bootstrap</a:t>
            </a:r>
            <a:endParaRPr lang="en-US" sz="1600"/>
          </a:p>
        </p:txBody>
      </p:sp>
      <p:sp>
        <p:nvSpPr>
          <p:cNvPr id="56" name="TextBox 55"/>
          <p:cNvSpPr txBox="1"/>
          <p:nvPr/>
        </p:nvSpPr>
        <p:spPr>
          <a:xfrm>
            <a:off x="3892735" y="5593849"/>
            <a:ext cx="1159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/>
              <a:t>Curtain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408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3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66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36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366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3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366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366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7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7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76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76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76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976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976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9760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8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9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03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8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09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4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0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 vol="80000">
                <p:cTn id="121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12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äsentation8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</Words>
  <Application>Microsoft Office PowerPoint</Application>
  <PresentationFormat>On-screen Show (4:3)</PresentationFormat>
  <Paragraphs>6</Paragraphs>
  <Slides>1</Slides>
  <Notes>1</Notes>
  <HiddenSlides>0</HiddenSlides>
  <MMClips>16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Präsentation8neu</vt:lpstr>
      <vt:lpstr>1_Office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Huynh Luong</cp:lastModifiedBy>
  <cp:revision>669</cp:revision>
  <cp:lastPrinted>2016-11-09T20:58:18Z</cp:lastPrinted>
  <dcterms:created xsi:type="dcterms:W3CDTF">2014-04-16T13:22:23Z</dcterms:created>
  <dcterms:modified xsi:type="dcterms:W3CDTF">2017-05-04T09:05:29Z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